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2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4" r:id="rId34"/>
    <p:sldId id="1928" r:id="rId35"/>
    <p:sldId id="1923" r:id="rId36"/>
    <p:sldId id="1927" r:id="rId37"/>
    <p:sldId id="1922" r:id="rId38"/>
    <p:sldId id="1926" r:id="rId39"/>
    <p:sldId id="1921" r:id="rId40"/>
    <p:sldId id="1917" r:id="rId41"/>
    <p:sldId id="1918" r:id="rId42"/>
    <p:sldId id="1906" r:id="rId43"/>
    <p:sldId id="1900" r:id="rId44"/>
    <p:sldId id="1907" r:id="rId45"/>
    <p:sldId id="1901" r:id="rId46"/>
    <p:sldId id="1902" r:id="rId47"/>
    <p:sldId id="1916" r:id="rId48"/>
    <p:sldId id="1929" r:id="rId49"/>
    <p:sldId id="1925" r:id="rId50"/>
    <p:sldId id="1930" r:id="rId51"/>
    <p:sldId id="1931" r:id="rId52"/>
    <p:sldId id="1932" r:id="rId53"/>
    <p:sldId id="1933" r:id="rId54"/>
    <p:sldId id="1885" r:id="rId55"/>
    <p:sldId id="1934" r:id="rId56"/>
    <p:sldId id="1903" r:id="rId57"/>
    <p:sldId id="1894" r:id="rId58"/>
    <p:sldId id="1859" r:id="rId59"/>
    <p:sldId id="1851" r:id="rId60"/>
    <p:sldId id="1852" r:id="rId61"/>
    <p:sldId id="1853" r:id="rId62"/>
    <p:sldId id="1864" r:id="rId63"/>
    <p:sldId id="1872" r:id="rId64"/>
    <p:sldId id="1882" r:id="rId65"/>
    <p:sldId id="1876" r:id="rId66"/>
    <p:sldId id="1883" r:id="rId67"/>
    <p:sldId id="1881" r:id="rId68"/>
    <p:sldId id="1884" r:id="rId69"/>
    <p:sldId id="1886" r:id="rId70"/>
    <p:sldId id="1868" r:id="rId71"/>
    <p:sldId id="1871" r:id="rId72"/>
    <p:sldId id="1862" r:id="rId73"/>
    <p:sldId id="1877" r:id="rId74"/>
    <p:sldId id="1878" r:id="rId75"/>
    <p:sldId id="1875" r:id="rId76"/>
    <p:sldId id="1874" r:id="rId77"/>
    <p:sldId id="1867" r:id="rId78"/>
    <p:sldId id="1866" r:id="rId79"/>
    <p:sldId id="1880" r:id="rId80"/>
    <p:sldId id="1879" r:id="rId81"/>
    <p:sldId id="1854" r:id="rId82"/>
    <p:sldId id="1861" r:id="rId83"/>
    <p:sldId id="1860" r:id="rId84"/>
    <p:sldId id="1855" r:id="rId85"/>
    <p:sldId id="1856" r:id="rId86"/>
    <p:sldId id="414" r:id="rId87"/>
    <p:sldId id="1848" r:id="rId88"/>
    <p:sldId id="408" r:id="rId89"/>
    <p:sldId id="411" r:id="rId90"/>
    <p:sldId id="409" r:id="rId91"/>
    <p:sldId id="410" r:id="rId92"/>
    <p:sldId id="413" r:id="rId93"/>
    <p:sldId id="276" r:id="rId94"/>
    <p:sldId id="1858" r:id="rId95"/>
    <p:sldId id="389" r:id="rId96"/>
    <p:sldId id="296" r:id="rId97"/>
    <p:sldId id="280" r:id="rId98"/>
    <p:sldId id="383" r:id="rId99"/>
    <p:sldId id="297" r:id="rId100"/>
    <p:sldId id="294" r:id="rId10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593" autoAdjust="0"/>
  </p:normalViewPr>
  <p:slideViewPr>
    <p:cSldViewPr snapToGrid="0" showGuides="1">
      <p:cViewPr>
        <p:scale>
          <a:sx n="50" d="100"/>
          <a:sy n="50" d="100"/>
        </p:scale>
        <p:origin x="484" y="204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12/22/2025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357E-78C1-6EFC-BDF8-C84DCAE1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8DC2F-5211-13E0-92D7-BE53051B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1EFC7-0CCD-D721-DBDE-01F0991F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7520-4178-B9DF-2F58-FBF85E35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92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D5EC-B21A-13F1-D00D-0423D1B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9C290-A931-5DA9-776E-29C0C2144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1E8BB-010A-CB35-FFAA-D639A00E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A16-0F9B-3C5E-933B-344B27407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25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0BF-7022-2625-05B5-CD926CCF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9D2C5-6EBF-9BF6-AAB0-808BB569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B84E-BE34-85D3-54E8-924234B3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5DC8-2E63-16DC-B23A-99313449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13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39.svg"/><Relationship Id="rId7" Type="http://schemas.openxmlformats.org/officeDocument/2006/relationships/image" Target="../media/image444.sv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svg"/><Relationship Id="rId4" Type="http://schemas.openxmlformats.org/officeDocument/2006/relationships/image" Target="../media/image441.png"/><Relationship Id="rId9" Type="http://schemas.openxmlformats.org/officeDocument/2006/relationships/image" Target="../media/image44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54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52.svg"/><Relationship Id="rId17" Type="http://schemas.openxmlformats.org/officeDocument/2006/relationships/image" Target="../media/image4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51.png"/><Relationship Id="rId5" Type="http://schemas.openxmlformats.org/officeDocument/2006/relationships/image" Target="../media/image413.png"/><Relationship Id="rId15" Type="http://schemas.openxmlformats.org/officeDocument/2006/relationships/image" Target="../media/image456.png"/><Relationship Id="rId10" Type="http://schemas.openxmlformats.org/officeDocument/2006/relationships/image" Target="../media/image449.svg"/><Relationship Id="rId4" Type="http://schemas.openxmlformats.org/officeDocument/2006/relationships/image" Target="../media/image427.svg"/><Relationship Id="rId9" Type="http://schemas.openxmlformats.org/officeDocument/2006/relationships/image" Target="../media/image448.png"/><Relationship Id="rId14" Type="http://schemas.openxmlformats.org/officeDocument/2006/relationships/image" Target="../media/image45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75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svg"/><Relationship Id="rId11" Type="http://schemas.openxmlformats.org/officeDocument/2006/relationships/image" Target="../media/image456.png"/><Relationship Id="rId5" Type="http://schemas.openxmlformats.org/officeDocument/2006/relationships/image" Target="../media/image448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64.sv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62.svg"/><Relationship Id="rId5" Type="http://schemas.openxmlformats.org/officeDocument/2006/relationships/image" Target="../media/image413.png"/><Relationship Id="rId15" Type="http://schemas.openxmlformats.org/officeDocument/2006/relationships/image" Target="../media/image466.svg"/><Relationship Id="rId10" Type="http://schemas.openxmlformats.org/officeDocument/2006/relationships/image" Target="../media/image461.png"/><Relationship Id="rId4" Type="http://schemas.openxmlformats.org/officeDocument/2006/relationships/image" Target="../media/image427.svg"/><Relationship Id="rId9" Type="http://schemas.openxmlformats.org/officeDocument/2006/relationships/image" Target="../media/image459.png"/><Relationship Id="rId14" Type="http://schemas.openxmlformats.org/officeDocument/2006/relationships/image" Target="../media/image4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svg"/><Relationship Id="rId13" Type="http://schemas.openxmlformats.org/officeDocument/2006/relationships/image" Target="../media/image4581.png"/><Relationship Id="rId3" Type="http://schemas.openxmlformats.org/officeDocument/2006/relationships/image" Target="../media/image426.png"/><Relationship Id="rId7" Type="http://schemas.openxmlformats.org/officeDocument/2006/relationships/image" Target="../media/image463.png"/><Relationship Id="rId12" Type="http://schemas.openxmlformats.org/officeDocument/2006/relationships/image" Target="../media/image46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sv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svg"/><Relationship Id="rId4" Type="http://schemas.openxmlformats.org/officeDocument/2006/relationships/image" Target="../media/image427.svg"/><Relationship Id="rId9" Type="http://schemas.openxmlformats.org/officeDocument/2006/relationships/image" Target="../media/image4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73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72.svg"/><Relationship Id="rId17" Type="http://schemas.openxmlformats.org/officeDocument/2006/relationships/image" Target="../media/image47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71.png"/><Relationship Id="rId5" Type="http://schemas.openxmlformats.org/officeDocument/2006/relationships/image" Target="../media/image413.png"/><Relationship Id="rId15" Type="http://schemas.openxmlformats.org/officeDocument/2006/relationships/image" Target="../media/image476.png"/><Relationship Id="rId10" Type="http://schemas.openxmlformats.org/officeDocument/2006/relationships/image" Target="../media/image470.svg"/><Relationship Id="rId4" Type="http://schemas.openxmlformats.org/officeDocument/2006/relationships/image" Target="../media/image427.svg"/><Relationship Id="rId9" Type="http://schemas.openxmlformats.org/officeDocument/2006/relationships/image" Target="../media/image469.png"/><Relationship Id="rId14" Type="http://schemas.openxmlformats.org/officeDocument/2006/relationships/image" Target="../media/image47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svg"/><Relationship Id="rId13" Type="http://schemas.openxmlformats.org/officeDocument/2006/relationships/image" Target="../media/image4480.png"/><Relationship Id="rId3" Type="http://schemas.openxmlformats.org/officeDocument/2006/relationships/image" Target="../media/image426.png"/><Relationship Id="rId7" Type="http://schemas.openxmlformats.org/officeDocument/2006/relationships/image" Target="../media/image476.png"/><Relationship Id="rId12" Type="http://schemas.openxmlformats.org/officeDocument/2006/relationships/image" Target="../media/image47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svg"/><Relationship Id="rId11" Type="http://schemas.openxmlformats.org/officeDocument/2006/relationships/image" Target="../media/image469.png"/><Relationship Id="rId5" Type="http://schemas.openxmlformats.org/officeDocument/2006/relationships/image" Target="../media/image473.png"/><Relationship Id="rId10" Type="http://schemas.openxmlformats.org/officeDocument/2006/relationships/image" Target="../media/image472.svg"/><Relationship Id="rId4" Type="http://schemas.openxmlformats.org/officeDocument/2006/relationships/image" Target="../media/image427.svg"/><Relationship Id="rId9" Type="http://schemas.openxmlformats.org/officeDocument/2006/relationships/image" Target="../media/image4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svg"/><Relationship Id="rId5" Type="http://schemas.openxmlformats.org/officeDocument/2006/relationships/image" Target="../media/image481.png"/><Relationship Id="rId4" Type="http://schemas.openxmlformats.org/officeDocument/2006/relationships/image" Target="../media/image480.sv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84.svg"/><Relationship Id="rId7" Type="http://schemas.openxmlformats.org/officeDocument/2006/relationships/image" Target="../media/image4081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86.svg"/><Relationship Id="rId4" Type="http://schemas.openxmlformats.org/officeDocument/2006/relationships/image" Target="../media/image305.jpeg"/><Relationship Id="rId9" Type="http://schemas.openxmlformats.org/officeDocument/2006/relationships/image" Target="../media/image4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89.svg"/><Relationship Id="rId4" Type="http://schemas.openxmlformats.org/officeDocument/2006/relationships/image" Target="../media/image48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svg"/><Relationship Id="rId3" Type="http://schemas.openxmlformats.org/officeDocument/2006/relationships/image" Target="../media/image495.png"/><Relationship Id="rId7" Type="http://schemas.openxmlformats.org/officeDocument/2006/relationships/image" Target="../media/image501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svg"/><Relationship Id="rId5" Type="http://schemas.openxmlformats.org/officeDocument/2006/relationships/image" Target="../media/image497.png"/><Relationship Id="rId4" Type="http://schemas.openxmlformats.org/officeDocument/2006/relationships/image" Target="../media/image49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506.svg"/><Relationship Id="rId7" Type="http://schemas.openxmlformats.org/officeDocument/2006/relationships/image" Target="../media/image504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499.png"/><Relationship Id="rId4" Type="http://schemas.openxmlformats.org/officeDocument/2006/relationships/image" Target="../media/image50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0.png"/><Relationship Id="rId7" Type="http://schemas.openxmlformats.org/officeDocument/2006/relationships/image" Target="../media/image515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5" Type="http://schemas.openxmlformats.org/officeDocument/2006/relationships/image" Target="../media/image513.png"/><Relationship Id="rId10" Type="http://schemas.openxmlformats.org/officeDocument/2006/relationships/image" Target="../media/image518.png"/><Relationship Id="rId4" Type="http://schemas.openxmlformats.org/officeDocument/2006/relationships/image" Target="../media/image511.svg"/><Relationship Id="rId9" Type="http://schemas.openxmlformats.org/officeDocument/2006/relationships/image" Target="../media/image5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10.png"/><Relationship Id="rId7" Type="http://schemas.openxmlformats.org/officeDocument/2006/relationships/image" Target="../media/image524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10" Type="http://schemas.openxmlformats.org/officeDocument/2006/relationships/image" Target="../media/image527.png"/><Relationship Id="rId4" Type="http://schemas.openxmlformats.org/officeDocument/2006/relationships/image" Target="../media/image511.svg"/><Relationship Id="rId9" Type="http://schemas.openxmlformats.org/officeDocument/2006/relationships/image" Target="../media/image5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28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2.jpeg"/><Relationship Id="rId5" Type="http://schemas.openxmlformats.org/officeDocument/2006/relationships/image" Target="../media/image531.png"/><Relationship Id="rId4" Type="http://schemas.openxmlformats.org/officeDocument/2006/relationships/image" Target="../media/image52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538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7.png"/><Relationship Id="rId11" Type="http://schemas.openxmlformats.org/officeDocument/2006/relationships/image" Target="../media/image528.png"/><Relationship Id="rId5" Type="http://schemas.openxmlformats.org/officeDocument/2006/relationships/image" Target="../media/image536.png"/><Relationship Id="rId10" Type="http://schemas.openxmlformats.org/officeDocument/2006/relationships/image" Target="../media/image539.png"/><Relationship Id="rId4" Type="http://schemas.openxmlformats.org/officeDocument/2006/relationships/image" Target="../media/image535.png"/><Relationship Id="rId9" Type="http://schemas.openxmlformats.org/officeDocument/2006/relationships/image" Target="../media/image48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547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546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545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544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542.png"/><Relationship Id="rId22" Type="http://schemas.openxmlformats.org/officeDocument/2006/relationships/image" Target="../media/image543.png"/><Relationship Id="rId27" Type="http://schemas.openxmlformats.org/officeDocument/2006/relationships/image" Target="../media/image5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550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549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4020.png"/><Relationship Id="rId5" Type="http://schemas.openxmlformats.org/officeDocument/2006/relationships/image" Target="../media/image542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55.png"/><Relationship Id="rId3" Type="http://schemas.openxmlformats.org/officeDocument/2006/relationships/image" Target="../media/image3970.png"/><Relationship Id="rId21" Type="http://schemas.openxmlformats.org/officeDocument/2006/relationships/image" Target="../media/image557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542.png"/><Relationship Id="rId16" Type="http://schemas.openxmlformats.org/officeDocument/2006/relationships/image" Target="../media/image554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53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56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5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60.svg"/><Relationship Id="rId7" Type="http://schemas.openxmlformats.org/officeDocument/2006/relationships/image" Target="../media/image388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61.png"/><Relationship Id="rId9" Type="http://schemas.openxmlformats.org/officeDocument/2006/relationships/image" Target="../media/image40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0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0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65.svg"/><Relationship Id="rId21" Type="http://schemas.openxmlformats.org/officeDocument/2006/relationships/image" Target="../media/image305.jpeg"/><Relationship Id="rId7" Type="http://schemas.openxmlformats.org/officeDocument/2006/relationships/image" Target="../media/image569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64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8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67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1.png"/><Relationship Id="rId4" Type="http://schemas.openxmlformats.org/officeDocument/2006/relationships/image" Target="../media/image566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68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69.svg"/><Relationship Id="rId14" Type="http://schemas.openxmlformats.org/officeDocument/2006/relationships/image" Target="../media/image5101.png"/><Relationship Id="rId22" Type="http://schemas.openxmlformats.org/officeDocument/2006/relationships/image" Target="../media/image720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75.svg"/><Relationship Id="rId21" Type="http://schemas.openxmlformats.org/officeDocument/2006/relationships/image" Target="../media/image6400.png"/><Relationship Id="rId7" Type="http://schemas.openxmlformats.org/officeDocument/2006/relationships/image" Target="../media/image569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74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8.png"/><Relationship Id="rId11" Type="http://schemas.openxmlformats.org/officeDocument/2006/relationships/image" Target="../media/image581.png"/><Relationship Id="rId5" Type="http://schemas.openxmlformats.org/officeDocument/2006/relationships/image" Target="../media/image577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576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85.svg"/><Relationship Id="rId26" Type="http://schemas.openxmlformats.org/officeDocument/2006/relationships/image" Target="../media/image7200.png"/><Relationship Id="rId3" Type="http://schemas.openxmlformats.org/officeDocument/2006/relationships/image" Target="../media/image579.svg"/><Relationship Id="rId21" Type="http://schemas.openxmlformats.org/officeDocument/2006/relationships/image" Target="../media/image305.jpeg"/><Relationship Id="rId17" Type="http://schemas.openxmlformats.org/officeDocument/2006/relationships/image" Target="../media/image584.png"/><Relationship Id="rId25" Type="http://schemas.openxmlformats.org/officeDocument/2006/relationships/image" Target="../media/image7100.png"/><Relationship Id="rId2" Type="http://schemas.openxmlformats.org/officeDocument/2006/relationships/image" Target="../media/image578.png"/><Relationship Id="rId16" Type="http://schemas.openxmlformats.org/officeDocument/2006/relationships/image" Target="../media/image8000.png"/><Relationship Id="rId20" Type="http://schemas.openxmlformats.org/officeDocument/2006/relationships/image" Target="../media/image58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9.svg"/><Relationship Id="rId24" Type="http://schemas.openxmlformats.org/officeDocument/2006/relationships/image" Target="../media/image701.png"/><Relationship Id="rId5" Type="http://schemas.openxmlformats.org/officeDocument/2006/relationships/image" Target="../media/image568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86.png"/><Relationship Id="rId4" Type="http://schemas.openxmlformats.org/officeDocument/2006/relationships/image" Target="../media/image6600.png"/><Relationship Id="rId14" Type="http://schemas.openxmlformats.org/officeDocument/2006/relationships/image" Target="../media/image5101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4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69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68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89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88.png"/><Relationship Id="rId14" Type="http://schemas.openxmlformats.org/officeDocument/2006/relationships/image" Target="../media/image595.svg"/><Relationship Id="rId22" Type="http://schemas.openxmlformats.org/officeDocument/2006/relationships/image" Target="../media/image305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598.png"/><Relationship Id="rId18" Type="http://schemas.openxmlformats.org/officeDocument/2006/relationships/image" Target="../media/image10100.png"/><Relationship Id="rId3" Type="http://schemas.openxmlformats.org/officeDocument/2006/relationships/image" Target="../media/image569.svg"/><Relationship Id="rId12" Type="http://schemas.openxmlformats.org/officeDocument/2006/relationships/image" Target="../media/image597.svg"/><Relationship Id="rId17" Type="http://schemas.openxmlformats.org/officeDocument/2006/relationships/image" Target="../media/image10000.png"/><Relationship Id="rId2" Type="http://schemas.openxmlformats.org/officeDocument/2006/relationships/image" Target="../media/image568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96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59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svg"/><Relationship Id="rId13" Type="http://schemas.openxmlformats.org/officeDocument/2006/relationships/image" Target="../media/image4401.png"/><Relationship Id="rId18" Type="http://schemas.openxmlformats.org/officeDocument/2006/relationships/image" Target="../media/image608.png"/><Relationship Id="rId3" Type="http://schemas.openxmlformats.org/officeDocument/2006/relationships/image" Target="../media/image605.svg"/><Relationship Id="rId21" Type="http://schemas.openxmlformats.org/officeDocument/2006/relationships/image" Target="../media/image305.jpeg"/><Relationship Id="rId7" Type="http://schemas.openxmlformats.org/officeDocument/2006/relationships/image" Target="../media/image568.png"/><Relationship Id="rId17" Type="http://schemas.openxmlformats.org/officeDocument/2006/relationships/image" Target="../media/image607.svg"/><Relationship Id="rId25" Type="http://schemas.openxmlformats.org/officeDocument/2006/relationships/image" Target="../media/image10300.png"/><Relationship Id="rId2" Type="http://schemas.openxmlformats.org/officeDocument/2006/relationships/image" Target="../media/image604.png"/><Relationship Id="rId16" Type="http://schemas.openxmlformats.org/officeDocument/2006/relationships/image" Target="../media/image606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609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616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615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618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617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624.png"/><Relationship Id="rId3" Type="http://schemas.openxmlformats.org/officeDocument/2006/relationships/image" Target="../media/image620.svg"/><Relationship Id="rId21" Type="http://schemas.openxmlformats.org/officeDocument/2006/relationships/image" Target="../media/image627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619.png"/><Relationship Id="rId16" Type="http://schemas.openxmlformats.org/officeDocument/2006/relationships/image" Target="../media/image386.png"/><Relationship Id="rId20" Type="http://schemas.openxmlformats.org/officeDocument/2006/relationships/image" Target="../media/image6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625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636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35.png"/><Relationship Id="rId5" Type="http://schemas.openxmlformats.org/officeDocument/2006/relationships/image" Target="../media/image4230.png"/><Relationship Id="rId10" Type="http://schemas.openxmlformats.org/officeDocument/2006/relationships/image" Target="../media/image634.png"/><Relationship Id="rId4" Type="http://schemas.openxmlformats.org/officeDocument/2006/relationships/image" Target="../media/image4220.png"/><Relationship Id="rId9" Type="http://schemas.openxmlformats.org/officeDocument/2006/relationships/image" Target="../media/image62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640.svg"/><Relationship Id="rId5" Type="http://schemas.openxmlformats.org/officeDocument/2006/relationships/image" Target="../media/image4280.png"/><Relationship Id="rId10" Type="http://schemas.openxmlformats.org/officeDocument/2006/relationships/image" Target="../media/image639.png"/><Relationship Id="rId4" Type="http://schemas.openxmlformats.org/officeDocument/2006/relationships/image" Target="../media/image4270.png"/><Relationship Id="rId9" Type="http://schemas.openxmlformats.org/officeDocument/2006/relationships/image" Target="../media/image638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5.png"/><Relationship Id="rId13" Type="http://schemas.openxmlformats.org/officeDocument/2006/relationships/image" Target="../media/image538.png"/><Relationship Id="rId3" Type="http://schemas.openxmlformats.org/officeDocument/2006/relationships/image" Target="../media/image305.jpeg"/><Relationship Id="rId7" Type="http://schemas.openxmlformats.org/officeDocument/2006/relationships/image" Target="../media/image538.png"/><Relationship Id="rId12" Type="http://schemas.openxmlformats.org/officeDocument/2006/relationships/image" Target="../media/image537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7.png"/><Relationship Id="rId11" Type="http://schemas.openxmlformats.org/officeDocument/2006/relationships/image" Target="../media/image648.svg"/><Relationship Id="rId5" Type="http://schemas.openxmlformats.org/officeDocument/2006/relationships/image" Target="../media/image4410.png"/><Relationship Id="rId10" Type="http://schemas.openxmlformats.org/officeDocument/2006/relationships/image" Target="../media/image647.png"/><Relationship Id="rId4" Type="http://schemas.openxmlformats.org/officeDocument/2006/relationships/image" Target="../media/image4400.png"/><Relationship Id="rId9" Type="http://schemas.openxmlformats.org/officeDocument/2006/relationships/image" Target="../media/image64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653.png"/><Relationship Id="rId3" Type="http://schemas.openxmlformats.org/officeDocument/2006/relationships/image" Target="../media/image650.svg"/><Relationship Id="rId7" Type="http://schemas.openxmlformats.org/officeDocument/2006/relationships/image" Target="../media/image4230.png"/><Relationship Id="rId12" Type="http://schemas.openxmlformats.org/officeDocument/2006/relationships/image" Target="../media/image634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629.png"/><Relationship Id="rId5" Type="http://schemas.openxmlformats.org/officeDocument/2006/relationships/image" Target="../media/image305.jpeg"/><Relationship Id="rId10" Type="http://schemas.openxmlformats.org/officeDocument/2006/relationships/image" Target="../media/image628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654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28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9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55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657.gif"/><Relationship Id="rId7" Type="http://schemas.openxmlformats.org/officeDocument/2006/relationships/image" Target="../media/image3380.png"/><Relationship Id="rId2" Type="http://schemas.openxmlformats.org/officeDocument/2006/relationships/image" Target="../media/image655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659.svg"/><Relationship Id="rId4" Type="http://schemas.openxmlformats.org/officeDocument/2006/relationships/image" Target="../media/image6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6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6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6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4.png"/><Relationship Id="rId4" Type="http://schemas.openxmlformats.org/officeDocument/2006/relationships/image" Target="../media/image67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png"/><Relationship Id="rId3" Type="http://schemas.openxmlformats.org/officeDocument/2006/relationships/image" Target="../media/image676.png"/><Relationship Id="rId7" Type="http://schemas.openxmlformats.org/officeDocument/2006/relationships/image" Target="../media/image682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9.png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7" Type="http://schemas.openxmlformats.org/officeDocument/2006/relationships/image" Target="../media/image687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8.png"/><Relationship Id="rId5" Type="http://schemas.openxmlformats.org/officeDocument/2006/relationships/image" Target="../media/image686.png"/><Relationship Id="rId4" Type="http://schemas.openxmlformats.org/officeDocument/2006/relationships/image" Target="../media/image67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25D1-D206-E4CD-EE44-DB97C36B3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D4FDBF9-85ED-54E1-0503-F621DD73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FA722-AA69-2321-00F7-33CEAE28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E07C7-1F92-9526-CA73-04C8084864A1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C885-2B01-DF56-E42C-631D9F7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7513-7604-8198-1FB6-97FFB56402C7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EB09-BE3D-F869-AB4B-C52A7799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04B90-FBB3-DE62-82B2-A09EFBC56896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D683A8-AE12-5636-CBEE-6457A41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0F49-667C-8900-A43E-769AAA6171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9476E-9F3A-3577-7DD8-9AEA32600A1B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1D741010-8AA9-EA80-9D35-D6D5FC001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639" y="4060981"/>
            <a:ext cx="3680460" cy="276034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C4D2327-A2A4-1749-26CF-633531F95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7422" y="591124"/>
            <a:ext cx="3680460" cy="27603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F1161-21F7-8543-DB3A-E7FED765B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86" y="411779"/>
            <a:ext cx="3680460" cy="2760345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2D5FED04-1769-1AF7-7C8B-300D168A1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0116" y="4082019"/>
            <a:ext cx="3680460" cy="2760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/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blipFill>
                <a:blip r:embed="rId17"/>
                <a:stretch>
                  <a:fillRect l="-1082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87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2715-614E-6283-409D-FFBEC40B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D6D3BA7-8101-1FF4-D8FA-52549F9A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2484F-BC3C-18B3-CE8E-4204D931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B040-E1E5-5A66-5156-18EC2A7C9035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318B-2F30-56F4-3DE0-9FE63E9B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D4CF-AFE3-F668-D773-5B768DCA4251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98C0-5DB8-16F9-D163-B92FF934EF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187F3-C61D-2512-179D-AE5D9A387CCA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85FC0E-9B98-3770-49F7-FCD6477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B8668-5935-3ADD-5908-CDCBF15C1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8604D-3AF1-B706-C282-CE09337AF233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/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blipFill>
                <a:blip r:embed="rId9"/>
                <a:stretch>
                  <a:fillRect l="-1133" t="-4762" r="-485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8">
            <a:extLst>
              <a:ext uri="{FF2B5EF4-FFF2-40B4-BE49-F238E27FC236}">
                <a16:creationId xmlns:a16="http://schemas.microsoft.com/office/drawing/2014/main" id="{7FF53D0D-77B3-2350-E2D1-4E07780A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517" y="3974451"/>
            <a:ext cx="4705731" cy="2839212"/>
          </a:xfrm>
          <a:prstGeom prst="rect">
            <a:avLst/>
          </a:prstGeom>
        </p:spPr>
      </p:pic>
      <p:pic>
        <p:nvPicPr>
          <p:cNvPr id="19" name="Graphic 21">
            <a:extLst>
              <a:ext uri="{FF2B5EF4-FFF2-40B4-BE49-F238E27FC236}">
                <a16:creationId xmlns:a16="http://schemas.microsoft.com/office/drawing/2014/main" id="{FAC7B847-2116-3489-4419-05D9168F89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616" y="3997487"/>
            <a:ext cx="4705731" cy="2839212"/>
          </a:xfrm>
          <a:prstGeom prst="rect">
            <a:avLst/>
          </a:prstGeom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DDD4BE91-248F-0C16-0794-DE228E14A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414" y="629922"/>
            <a:ext cx="4705731" cy="2839212"/>
          </a:xfrm>
          <a:prstGeom prst="rect">
            <a:avLst/>
          </a:prstGeom>
        </p:spPr>
      </p:pic>
      <p:pic>
        <p:nvPicPr>
          <p:cNvPr id="21" name="Graphic 25">
            <a:extLst>
              <a:ext uri="{FF2B5EF4-FFF2-40B4-BE49-F238E27FC236}">
                <a16:creationId xmlns:a16="http://schemas.microsoft.com/office/drawing/2014/main" id="{996AC731-6EA9-F59C-2639-71B9ACD4D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0617" y="611820"/>
            <a:ext cx="4705731" cy="28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8E4-2E0A-C411-86B8-8FBC7B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6CF8D3-E162-3EBE-04ED-A1F86041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52AF9-6575-45D9-926E-49E341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59C-893B-82FE-0253-E9BBC01592AF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953-75BC-16B6-4B1B-AA75296B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2FDD1-6890-FE42-1CA1-FC289BBCE03D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5DB7-8D09-3456-5AEC-560B26814D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EBEF-C27A-28E4-B8A7-840F2A75A515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B8352A-1F19-5E75-6199-8BBAF9B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81B4F-0F11-464F-8B2C-0D467196A1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9D48-8607-1A0E-CBC2-0F1C2AFB542D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8E6BE073-B665-FCBA-0F6A-DF1A9ABE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2482" y="581510"/>
            <a:ext cx="4678646" cy="2822870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BF952BB2-1322-3696-6B8B-78C33DF94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8866" y="472201"/>
            <a:ext cx="4705731" cy="2839212"/>
          </a:xfrm>
          <a:prstGeom prst="rect">
            <a:avLst/>
          </a:prstGeom>
        </p:spPr>
      </p:pic>
      <p:pic>
        <p:nvPicPr>
          <p:cNvPr id="16" name="Graphic 12">
            <a:extLst>
              <a:ext uri="{FF2B5EF4-FFF2-40B4-BE49-F238E27FC236}">
                <a16:creationId xmlns:a16="http://schemas.microsoft.com/office/drawing/2014/main" id="{0712F8BB-69CD-3BD8-81DC-9A19BA1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892" y="4082557"/>
            <a:ext cx="4705731" cy="2839212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29A0E39E-FAF8-7A86-CC73-D911821E4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667" y="3979402"/>
            <a:ext cx="4705731" cy="283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/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blipFill>
                <a:blip r:embed="rId17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02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40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41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45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0F35D47A-B3AC-8171-ECDA-8B4E42C4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51" y="1567551"/>
            <a:ext cx="5473261" cy="3681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CDA57-D372-E67F-8A34-AF8CC984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3B17E0-82AB-F943-AB34-712920F4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47</a:t>
            </a:fld>
            <a:endParaRPr lang="LID4096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DCB8494-613B-7345-59D3-C01766956BC0}"/>
              </a:ext>
            </a:extLst>
          </p:cNvPr>
          <p:cNvGrpSpPr/>
          <p:nvPr/>
        </p:nvGrpSpPr>
        <p:grpSpPr>
          <a:xfrm>
            <a:off x="8358121" y="3950730"/>
            <a:ext cx="1007898" cy="397689"/>
            <a:chOff x="7920842" y="3950730"/>
            <a:chExt cx="1007898" cy="397689"/>
          </a:xfrm>
        </p:grpSpPr>
        <p:sp>
          <p:nvSpPr>
            <p:cNvPr id="15" name="Rectangle: Rounded Corners 43">
              <a:extLst>
                <a:ext uri="{FF2B5EF4-FFF2-40B4-BE49-F238E27FC236}">
                  <a16:creationId xmlns:a16="http://schemas.microsoft.com/office/drawing/2014/main" id="{707FCDEB-E9DA-5CA1-50AC-11E2AF21378D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3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F789BA-414E-9472-32BA-F30B475FC105}"/>
              </a:ext>
            </a:extLst>
          </p:cNvPr>
          <p:cNvGrpSpPr/>
          <p:nvPr/>
        </p:nvGrpSpPr>
        <p:grpSpPr>
          <a:xfrm>
            <a:off x="10849851" y="3133815"/>
            <a:ext cx="1007898" cy="338554"/>
            <a:chOff x="8159202" y="3033232"/>
            <a:chExt cx="1007898" cy="338554"/>
          </a:xfrm>
        </p:grpSpPr>
        <p:sp>
          <p:nvSpPr>
            <p:cNvPr id="17" name="Rectangle: Rounded Corners 44">
              <a:extLst>
                <a:ext uri="{FF2B5EF4-FFF2-40B4-BE49-F238E27FC236}">
                  <a16:creationId xmlns:a16="http://schemas.microsoft.com/office/drawing/2014/main" id="{995EE0B1-B4B2-DBCA-19F8-2333B97BCF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6156F1E-D00C-7B40-4ECA-D2AC3FEA4AB4}"/>
              </a:ext>
            </a:extLst>
          </p:cNvPr>
          <p:cNvGrpSpPr/>
          <p:nvPr/>
        </p:nvGrpSpPr>
        <p:grpSpPr>
          <a:xfrm>
            <a:off x="9366019" y="2264232"/>
            <a:ext cx="1007898" cy="338554"/>
            <a:chOff x="9672440" y="2769756"/>
            <a:chExt cx="1007898" cy="338554"/>
          </a:xfrm>
        </p:grpSpPr>
        <p:sp>
          <p:nvSpPr>
            <p:cNvPr id="19" name="Rectangle: Rounded Corners 46">
              <a:extLst>
                <a:ext uri="{FF2B5EF4-FFF2-40B4-BE49-F238E27FC236}">
                  <a16:creationId xmlns:a16="http://schemas.microsoft.com/office/drawing/2014/main" id="{3F481D5F-E9EF-CF29-6987-8E90228347AF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D3BFF9B-4473-7EE9-E722-C0354313F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604448"/>
            <a:ext cx="5473260" cy="3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5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3516" y="6356350"/>
            <a:ext cx="527649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48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2629640" flipH="1">
            <a:off x="4312912" y="336026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18394986">
            <a:off x="4342294" y="20278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255552" y="7584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33CD6C-F3C1-2DE4-3043-DD242D052205}"/>
              </a:ext>
            </a:extLst>
          </p:cNvPr>
          <p:cNvSpPr/>
          <p:nvPr/>
        </p:nvSpPr>
        <p:spPr>
          <a:xfrm>
            <a:off x="2425700" y="952812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DBF523-D009-C5F4-27D6-F33891306E0D}"/>
              </a:ext>
            </a:extLst>
          </p:cNvPr>
          <p:cNvCxnSpPr/>
          <p:nvPr/>
        </p:nvCxnSpPr>
        <p:spPr>
          <a:xfrm flipH="1">
            <a:off x="1943100" y="1630999"/>
            <a:ext cx="482600" cy="15687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F9C79DD-EE83-1F7A-4E91-5FAF96D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20" y="3325290"/>
            <a:ext cx="4670575" cy="339618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9C6241B-1253-9291-EB26-B2DF9508E66F}"/>
              </a:ext>
            </a:extLst>
          </p:cNvPr>
          <p:cNvSpPr/>
          <p:nvPr/>
        </p:nvSpPr>
        <p:spPr>
          <a:xfrm>
            <a:off x="4908325" y="930231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B6D546C-C4E3-9C74-AA9A-AC2E15D18796}"/>
              </a:ext>
            </a:extLst>
          </p:cNvPr>
          <p:cNvCxnSpPr>
            <a:cxnSpLocks/>
          </p:cNvCxnSpPr>
          <p:nvPr/>
        </p:nvCxnSpPr>
        <p:spPr>
          <a:xfrm>
            <a:off x="5268762" y="1624960"/>
            <a:ext cx="1356325" cy="18773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7002ECA5-A450-816F-315A-37C789EA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8442" y="112617"/>
            <a:ext cx="4637036" cy="312830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47FEE11-400D-39B7-0124-CE595E48D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42" y="3593169"/>
            <a:ext cx="4637036" cy="31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9699-06E5-A3F9-12C9-507663AB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1B1B5C7-C01C-E417-1223-D44127DF0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773" y="1475591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6FEBB4-279D-319F-023D-D9F7016A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81DB8-F46A-A707-2FE6-4F28BDED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49</a:t>
            </a:fld>
            <a:endParaRPr lang="LID4096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2E7D33-E763-3451-B623-2472DC57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6" y="1033624"/>
            <a:ext cx="2336864" cy="545268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391BC7-73D5-BCE2-E229-BA8A3D018DBC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8447919E-BB2F-1ADC-A071-9D1E3FC1FFD6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244368D5-3507-F665-F4C3-5D22418E4978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CDF151D-C239-67EB-0AE7-B946A6F3DC59}"/>
              </a:ext>
            </a:extLst>
          </p:cNvPr>
          <p:cNvGrpSpPr/>
          <p:nvPr/>
        </p:nvGrpSpPr>
        <p:grpSpPr>
          <a:xfrm>
            <a:off x="1737569" y="5338849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47C7D63F-BE38-76D1-08DA-73656842F4D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114C583-732E-356E-051F-7B56016A9E0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35F0CE-4378-7B3A-DB07-6DF7F66EE0DC}"/>
              </a:ext>
            </a:extLst>
          </p:cNvPr>
          <p:cNvGrpSpPr/>
          <p:nvPr/>
        </p:nvGrpSpPr>
        <p:grpSpPr>
          <a:xfrm>
            <a:off x="2402052" y="1616532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AB723994-9CCC-3198-2AA0-C6F22CF6299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D78E4A64-2E9B-A558-4860-28B0FFF375FE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/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34D603-5594-2E5D-5C11-65055277B48E}"/>
              </a:ext>
            </a:extLst>
          </p:cNvPr>
          <p:cNvGrpSpPr/>
          <p:nvPr/>
        </p:nvGrpSpPr>
        <p:grpSpPr>
          <a:xfrm>
            <a:off x="6316449" y="1741614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F1C55F99-F5D4-166C-C526-209DA52C8A7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CDA779D8-502A-7799-C89B-8B980F7227F9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455AA1B-4938-81FE-DFA3-0D574EFD21DD}"/>
              </a:ext>
            </a:extLst>
          </p:cNvPr>
          <p:cNvGrpSpPr/>
          <p:nvPr/>
        </p:nvGrpSpPr>
        <p:grpSpPr>
          <a:xfrm>
            <a:off x="7673268" y="3332964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F38F585-FAEE-91C1-4C05-554A52A5C5D7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FB88FE7D-02DB-7953-780F-47066106FA60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19FE822-AC2A-4260-D020-781958CD8E2D}"/>
              </a:ext>
            </a:extLst>
          </p:cNvPr>
          <p:cNvGrpSpPr/>
          <p:nvPr/>
        </p:nvGrpSpPr>
        <p:grpSpPr>
          <a:xfrm>
            <a:off x="9040493" y="375996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F372B859-B8D2-6246-9E1D-511D09AD7A4B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F33BAA46-AA42-61F8-F489-F8D53F0FF53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357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149E-E0E5-060B-FB09-9DBF5055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5D53379-46EC-05D9-0EC8-F18344B7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83" y="926273"/>
            <a:ext cx="2666434" cy="54745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6266C7-8A94-7C8B-B06D-167D8280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9069" y="1383477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009DBC-CAC2-3964-4343-58BC5807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794116-40E0-F6F7-5739-65D68EC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50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BB4D02-074E-BA96-782C-4A36A5931827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507E0AC6-3049-9AB7-1202-362AF003A8B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577E25B-2BB5-6AA0-0DB6-71457EAC4FDA}"/>
              </a:ext>
            </a:extLst>
          </p:cNvPr>
          <p:cNvGrpSpPr/>
          <p:nvPr/>
        </p:nvGrpSpPr>
        <p:grpSpPr>
          <a:xfrm>
            <a:off x="1236178" y="4333812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E56E79D1-E85E-FD8E-F0F0-84F80411E60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414D02-A49C-6476-2648-DD1B615B8FAB}"/>
              </a:ext>
            </a:extLst>
          </p:cNvPr>
          <p:cNvGrpSpPr/>
          <p:nvPr/>
        </p:nvGrpSpPr>
        <p:grpSpPr>
          <a:xfrm>
            <a:off x="2220097" y="15168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B80E36CB-6F17-69DB-7891-B3341AB28749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465D612-0565-6EB5-1EEC-C4B0B28CB12A}"/>
              </a:ext>
            </a:extLst>
          </p:cNvPr>
          <p:cNvGrpSpPr/>
          <p:nvPr/>
        </p:nvGrpSpPr>
        <p:grpSpPr>
          <a:xfrm>
            <a:off x="7329604" y="3394635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D5AD96D-AC3A-C2FA-6E11-82DDCA7AD2B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1BEE1A1-FAAF-7480-00B0-1CC8F2D08A72}"/>
              </a:ext>
            </a:extLst>
          </p:cNvPr>
          <p:cNvGrpSpPr/>
          <p:nvPr/>
        </p:nvGrpSpPr>
        <p:grpSpPr>
          <a:xfrm>
            <a:off x="8610600" y="2877000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179AF39B-5C16-D97A-8BAD-4082AB5F6575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9735667-AE2B-AE3A-20A8-7E86821103B5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5464D306-9B73-C78C-8940-0C352172765A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FBB274-63E3-C58C-8AA7-63AC2467F2A9}"/>
              </a:ext>
            </a:extLst>
          </p:cNvPr>
          <p:cNvCxnSpPr/>
          <p:nvPr/>
        </p:nvCxnSpPr>
        <p:spPr>
          <a:xfrm>
            <a:off x="1641226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22BDC8A-17A0-96E2-AC96-46758B97A5F4}"/>
              </a:ext>
            </a:extLst>
          </p:cNvPr>
          <p:cNvCxnSpPr/>
          <p:nvPr/>
        </p:nvCxnSpPr>
        <p:spPr>
          <a:xfrm>
            <a:off x="1802921" y="2786332"/>
            <a:ext cx="248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5255B1-4250-3D78-DD09-6BE5D96AE666}"/>
              </a:ext>
            </a:extLst>
          </p:cNvPr>
          <p:cNvCxnSpPr>
            <a:cxnSpLocks/>
          </p:cNvCxnSpPr>
          <p:nvPr/>
        </p:nvCxnSpPr>
        <p:spPr>
          <a:xfrm rot="10800000">
            <a:off x="1987199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/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blipFill>
                <a:blip r:embed="rId11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00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6E75B-6312-B28B-2F6B-60F80C8E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E1CDC-2C28-ABF2-7E10-0BE25F08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" y="1383477"/>
            <a:ext cx="5455093" cy="4494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085D10-0A00-2B43-B47D-990CC8053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273" y="1383477"/>
            <a:ext cx="6674581" cy="44947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C0FF68-15F0-6D5E-67E9-D14D9D6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005ED-1F2A-2A9D-D4EC-55BB28FD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51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1A6B7CE-9E1F-0C74-F9EF-F7AAE8F2A4A0}"/>
              </a:ext>
            </a:extLst>
          </p:cNvPr>
          <p:cNvGrpSpPr/>
          <p:nvPr/>
        </p:nvGrpSpPr>
        <p:grpSpPr>
          <a:xfrm>
            <a:off x="2876550" y="3977198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0137CEDB-9618-4EE2-B6A6-1ADE894AB1A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814DAD6-D738-F4E5-A1C4-63602A41AFC1}"/>
              </a:ext>
            </a:extLst>
          </p:cNvPr>
          <p:cNvGrpSpPr/>
          <p:nvPr/>
        </p:nvGrpSpPr>
        <p:grpSpPr>
          <a:xfrm>
            <a:off x="2051187" y="5088444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8B48BC3D-7B15-A5CF-8070-8382140FFC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61E75BC-1B91-8EF7-9421-A32CEC132F50}"/>
              </a:ext>
            </a:extLst>
          </p:cNvPr>
          <p:cNvGrpSpPr/>
          <p:nvPr/>
        </p:nvGrpSpPr>
        <p:grpSpPr>
          <a:xfrm>
            <a:off x="1966097" y="242106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7BB95578-C5D8-A2CC-3E36-B03F9EF4F0E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57DD3EB-4481-00C4-E2DC-B5CA78CFEC44}"/>
              </a:ext>
            </a:extLst>
          </p:cNvPr>
          <p:cNvGrpSpPr/>
          <p:nvPr/>
        </p:nvGrpSpPr>
        <p:grpSpPr>
          <a:xfrm>
            <a:off x="7578488" y="3061009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EEC0305-E1AA-C396-5259-15145E238AE8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BACD858-58B7-827F-96E7-62C05CB0D26B}"/>
              </a:ext>
            </a:extLst>
          </p:cNvPr>
          <p:cNvGrpSpPr/>
          <p:nvPr/>
        </p:nvGrpSpPr>
        <p:grpSpPr>
          <a:xfrm>
            <a:off x="8793480" y="2698253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195D270-B75A-AFE8-D8E6-E761A7E8063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416901C-657C-27BC-3532-2BE3B0C867EE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139B854D-ABCA-DC03-F95F-BE7427049D93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8189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C43A-EA4F-5900-C67A-7D6EA89C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472854C-FF42-A720-9D07-D33CDD633AFE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5E3303-B670-C153-A248-E10DAC38257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E90DA0-12DF-3AFB-3AE7-D647832E893A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6E2B336-688C-204C-D78F-66126255B755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5C670FE6-E666-E7D2-DAA1-7B20E5C1893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9FD7206E-B32E-08B9-89D0-BEE1B5BD7181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59EF3A-123D-9603-FDD2-D67020F1E88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97FC1B33-DF67-A2E7-D625-5E9C36C63A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5AF626-66C7-CD5A-FEB5-A70595D010F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E7829E23-9BA7-30F6-7A70-A24578B0C8DC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7384A5-8AC4-399E-DD4C-A015D57CFC8D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E05D30-AC88-4D85-66E6-60D10CADC61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C477D2-D609-BBAE-6558-F7E01D1E715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AEA74FA-4903-C9D9-14A0-770C68D445A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B52D450-8602-C910-27B2-183DE8C13A80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90B882-3CD9-EB48-DC41-BFC9CD02C72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A3D245-832B-0D66-CB01-76FC201DE25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D46606B-D59F-288B-74CE-CBA9FF4C5239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E9809FBD-66EB-13AA-94B6-D8FF6781397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B95F5A-C8FA-EB45-DFEE-D001BB37991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E1F625-DF7C-6FEB-63EB-85CDA36AE78E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67BF64-699E-642A-EA17-9579DA315C99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40EADC5-FE65-90F0-2306-B9CE20B5B7F9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A42499-A3C9-1F98-589A-451274861634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3017A0C-52E1-D6BF-053F-8B82D74E0101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D972AA-826A-AAAF-CC2B-52524F3D2AAD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60FC45-B823-916F-7DE4-C6EC1FC36E5B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73050C-6FDA-35B4-60DE-413DC807C7A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8A69CBB-31D0-781D-8D88-9CC3A1377AA3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7779040-A9BC-52A9-E7C7-1C2504402B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C39C15D-74E8-B12D-A491-89EC3984E06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12DB731-8654-7E3E-4AC3-7B95DB5AC4D5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6D6976-39E5-CAB5-82F4-7BF3BACB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89CCB02-F6BC-ED10-8DF9-808F3485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D24B72-CF86-31AD-4CB6-7621A67E3201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3D7C288-C964-4277-77B6-FEC9B42A6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3352261-FCCE-4057-B411-221A53B7472B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6188EA-DD9D-F1EE-A334-A0298511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83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1" y="-63727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57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53</a:t>
            </a:fld>
            <a:endParaRPr lang="LID4096" sz="16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36F8E0-8B7A-982D-8054-FB9D52D8C8F2}"/>
              </a:ext>
            </a:extLst>
          </p:cNvPr>
          <p:cNvGrpSpPr/>
          <p:nvPr/>
        </p:nvGrpSpPr>
        <p:grpSpPr>
          <a:xfrm>
            <a:off x="3459968" y="353878"/>
            <a:ext cx="4165614" cy="1490885"/>
            <a:chOff x="3459968" y="353878"/>
            <a:chExt cx="4165614" cy="1490885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6992348" y="88829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6719913" y="72627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5473765" y="47297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4624602" y="248312"/>
              <a:ext cx="182880" cy="155448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4162556" y="353878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6898915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4126311" y="943894"/>
              <a:ext cx="137160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4491091" y="72166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6457738" y="93241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5544679" y="57180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5919297" y="91583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5582471" y="118052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6304331" y="127919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5961319" y="111324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6562093" y="92023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EB76A973-2BCF-C480-5F43-9521ECF8D155}"/>
                </a:ext>
              </a:extLst>
            </p:cNvPr>
            <p:cNvSpPr/>
            <p:nvPr/>
          </p:nvSpPr>
          <p:spPr>
            <a:xfrm rot="16200000">
              <a:off x="3928374" y="919314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4084BF-F2C2-7088-A9CD-F948104F29C4}"/>
                </a:ext>
              </a:extLst>
            </p:cNvPr>
            <p:cNvSpPr txBox="1"/>
            <p:nvPr/>
          </p:nvSpPr>
          <p:spPr>
            <a:xfrm rot="16200000">
              <a:off x="3071856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D </a:t>
              </a:r>
              <a:endParaRPr lang="en-DE" sz="16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4CE5CAA-CBA8-650A-B0DC-45109D2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83" y="1588546"/>
            <a:ext cx="3733786" cy="2898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F30E5-7208-E62C-6563-7CA26FCD1E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57" r="11376"/>
          <a:stretch>
            <a:fillRect/>
          </a:stretch>
        </p:blipFill>
        <p:spPr>
          <a:xfrm>
            <a:off x="3990862" y="3750172"/>
            <a:ext cx="4236776" cy="3107828"/>
          </a:xfrm>
          <a:prstGeom prst="rect">
            <a:avLst/>
          </a:prstGeom>
        </p:spPr>
      </p:pic>
      <p:pic>
        <p:nvPicPr>
          <p:cNvPr id="24" name="Picture 23" descr="A close-up of several wires&#10;&#10;AI-generated content may be incorrect.">
            <a:extLst>
              <a:ext uri="{FF2B5EF4-FFF2-40B4-BE49-F238E27FC236}">
                <a16:creationId xmlns:a16="http://schemas.microsoft.com/office/drawing/2014/main" id="{2EB5386D-BDC0-00F2-7E19-FFDD74FFF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7222" y="1495770"/>
            <a:ext cx="6854115" cy="38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CD4E-B2F5-4C5B-B195-86A4C67A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365598E-F494-841C-DCB3-AEEE4BE522B7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103527-E6C8-7E63-1BB4-1E14E2B457A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A4633-AABC-58C0-1D56-B72EAB4A19D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B991DB84-D6D2-B430-2CFD-DC01248C48FF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02035D1-A6D8-115A-FEA6-B3E8A8FA6EB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40DCE6-4235-50E4-71B4-E691AFC78DD3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53A01F9E-66A4-107B-13A0-86A8F19795D9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FC756D-D700-1930-7BA2-4BAAEE1B1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BF68B193-DFF4-84AC-F82A-F2276B4A6A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2C65B-BA8B-52A4-B63C-703321F52DFB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4D0164-F91B-2B31-2F88-DAAC027CD50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8EF5B3-EFA4-CA42-5A93-8F9979EE45D7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98EE86-A875-7817-3FCB-7C58515B08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6785351-455A-972A-AFF2-854E2C1D530A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A7ED3260-01B3-82A5-4EB8-4D12A0A3A3EB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8380D-B006-A3F4-FF56-3186BEB9BF7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30AD21-954F-4882-9454-3D1DCD5BC19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ACE443-7B51-8CB9-460D-898A80D0E04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B824F830-BBCA-8505-8E92-A0CAF7C91A15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716913-DF57-3669-D045-E07A9F7BA70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BD2257B-4B3E-4C81-4B16-ABD4B1FDD474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43FF8B-B88E-3818-3760-CBEC71216B09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788B4AC-E497-60E8-B8E6-72512DB9DE5C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5143F-D2CF-5C7D-C887-5679EC594A03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586FE1A-81FA-A366-0A8E-F3964DABA351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44A2853-3EE2-81AD-B5A2-A8FC1A10CC7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E35B62-3B78-8EFD-C9EC-4690027423B9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18A9AE3-FC4D-95A8-43EC-BF717782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DEDB766-2456-98FD-B3E7-7EBFEF236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3141DAC5-8F78-0B3D-1EA6-C849E934E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675753B-04F8-8BF3-5B62-70F77FFBDFE6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B4DBB-631F-6817-92B1-501DAC84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605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56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59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61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64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65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66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67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85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86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92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92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95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98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4160</Words>
  <Application>Microsoft Office PowerPoint</Application>
  <PresentationFormat>Widescreen</PresentationFormat>
  <Paragraphs>1395</Paragraphs>
  <Slides>99</Slides>
  <Notes>29</Notes>
  <HiddenSlides>48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Design 2</vt:lpstr>
      <vt:lpstr>PowerPoint Presentation</vt:lpstr>
      <vt:lpstr>Design 2</vt:lpstr>
      <vt:lpstr>Design 3</vt:lpstr>
      <vt:lpstr>Design 3</vt:lpstr>
      <vt:lpstr>Sensor</vt:lpstr>
      <vt:lpstr>Sensor</vt:lpstr>
      <vt:lpstr>Sensor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178</cp:revision>
  <dcterms:created xsi:type="dcterms:W3CDTF">2025-03-08T08:37:57Z</dcterms:created>
  <dcterms:modified xsi:type="dcterms:W3CDTF">2025-12-22T12:25:58Z</dcterms:modified>
</cp:coreProperties>
</file>